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erriweather"/>
      <p:regular r:id="rId17"/>
      <p:bold r:id="rId18"/>
      <p:italic r:id="rId19"/>
      <p:boldItalic r:id="rId20"/>
    </p:embeddedFont>
    <p:embeddedFont>
      <p:font typeface="Gill Sans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22" Type="http://schemas.openxmlformats.org/officeDocument/2006/relationships/font" Target="fonts/GillSans-bold.fntdata"/><Relationship Id="rId10" Type="http://schemas.openxmlformats.org/officeDocument/2006/relationships/slide" Target="slides/slide5.xml"/><Relationship Id="rId21" Type="http://schemas.openxmlformats.org/officeDocument/2006/relationships/font" Target="fonts/GillSans-regular.fntdata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erriweather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5a6156a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5a6156a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5a6c9ba0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5a6c9ba0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5a6c9ba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5a6c9ba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5a6c9ba05_7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5a6c9ba05_7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5a6156a9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5a6156a9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5a6c9ba0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5a6c9ba0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2.gif"/><Relationship Id="rId5" Type="http://schemas.openxmlformats.org/officeDocument/2006/relationships/image" Target="../media/image25.png"/><Relationship Id="rId6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15.gif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6.png"/><Relationship Id="rId6" Type="http://schemas.openxmlformats.org/officeDocument/2006/relationships/image" Target="../media/image14.gif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20.gif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8.gif"/><Relationship Id="rId5" Type="http://schemas.openxmlformats.org/officeDocument/2006/relationships/image" Target="../media/image3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22.png"/><Relationship Id="rId5" Type="http://schemas.openxmlformats.org/officeDocument/2006/relationships/image" Target="../media/image17.gif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23.png"/><Relationship Id="rId5" Type="http://schemas.openxmlformats.org/officeDocument/2006/relationships/image" Target="../media/image19.gif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675"/>
            <a:ext cx="9144000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650" y="0"/>
            <a:ext cx="3850124" cy="385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04394"/>
            <a:ext cx="9144000" cy="198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657463"/>
            <a:ext cx="294322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4750" y="429607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MEHDI IDRISS</a:t>
            </a:r>
            <a:endParaRPr sz="4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2755975" y="368450"/>
            <a:ext cx="60351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24 ANS</a:t>
            </a:r>
            <a:endParaRPr sz="234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élève La Plateforme</a:t>
            </a:r>
            <a:endParaRPr sz="2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625" y="1314875"/>
            <a:ext cx="61153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4303375" y="1571750"/>
            <a:ext cx="4487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Passionnée d’aviation, apprenti développeur, il souhaite mettre à profit ses connaissances pour le milieu de l’aéronautique.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525" y="0"/>
            <a:ext cx="9262526" cy="52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0" y="140017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8525" y="4352925"/>
            <a:ext cx="9262526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-118525" y="4358250"/>
            <a:ext cx="926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IBRAHIM IFALN</a:t>
            </a:r>
            <a:endParaRPr sz="4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18525" y="1308150"/>
            <a:ext cx="587255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147375" y="213700"/>
            <a:ext cx="60351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24 ANS</a:t>
            </a:r>
            <a:endParaRPr sz="234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élève La Plateforme</a:t>
            </a:r>
            <a:endParaRPr sz="2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47375" y="1534925"/>
            <a:ext cx="4487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Cinéphile à plein temps</a:t>
            </a:r>
            <a:r>
              <a:rPr lang="fr" sz="2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, ancien joueur de foot US. Passionné par la pop culture, devenir développeur était inévitable.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6" cy="52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25" y="140017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8525" y="4352925"/>
            <a:ext cx="9262526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-118525" y="4358250"/>
            <a:ext cx="926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IBRAHIM IFALN</a:t>
            </a:r>
            <a:endParaRPr sz="4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2755975" y="368450"/>
            <a:ext cx="60351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23 ANS</a:t>
            </a:r>
            <a:endParaRPr sz="234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élève La Plateforme</a:t>
            </a:r>
            <a:endParaRPr sz="2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7375" y="3470750"/>
            <a:ext cx="87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Très hyperactif et sportif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625" y="1314875"/>
            <a:ext cx="61153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4303375" y="1571750"/>
            <a:ext cx="4487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Animateur twitch</a:t>
            </a:r>
            <a:r>
              <a:rPr lang="fr" sz="2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animé par la vie. Le jeu n’a plus de secret pour lui, il est prêt à en délier les lignes !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36850" y="4296925"/>
            <a:ext cx="910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CLAUDIO ROMEO</a:t>
            </a:r>
            <a:endParaRPr sz="4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50" y="1246825"/>
            <a:ext cx="5774057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298290" y="152375"/>
            <a:ext cx="5934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32</a:t>
            </a: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ANS</a:t>
            </a:r>
            <a:endParaRPr sz="234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élève La Plateforme</a:t>
            </a:r>
            <a:endParaRPr sz="2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298300" y="1473600"/>
            <a:ext cx="4941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Adepte de jeu vidéo, passionné par les ordinateur et les nouvelles technologie. Un éternel curieux qui cherche aujourd’hui de nouvelles compétences.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425" y="1473600"/>
            <a:ext cx="2823325" cy="28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0" y="4122600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10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14750" y="429607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DAMIEN VERSCHAERE</a:t>
            </a:r>
            <a:endParaRPr sz="4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755975" y="368450"/>
            <a:ext cx="60351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35</a:t>
            </a: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ANS</a:t>
            </a:r>
            <a:endParaRPr sz="234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élève La Plateforme</a:t>
            </a:r>
            <a:endParaRPr sz="2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625" y="1314875"/>
            <a:ext cx="61153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3139075" y="1394750"/>
            <a:ext cx="5652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</a:rPr>
              <a:t>A l’age de 16 ans, déjà sur le tour de france avec les Compagnons Du Devoir. A continué son périple autour du monde. Et ne rêve plus qu’à participé à son éveil avec le code.</a:t>
            </a:r>
            <a:endParaRPr sz="2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98357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286250"/>
            <a:ext cx="91440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957875" y="4296900"/>
            <a:ext cx="8167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JOHAN BOUGUERMOUH</a:t>
            </a:r>
            <a:endParaRPr sz="4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0" y="1246800"/>
            <a:ext cx="5774057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279890" y="152350"/>
            <a:ext cx="5934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28</a:t>
            </a: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ANS</a:t>
            </a:r>
            <a:endParaRPr sz="234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4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élève La Plateforme</a:t>
            </a:r>
            <a:endParaRPr sz="2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279900" y="1473575"/>
            <a:ext cx="4941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Graphiste illustrateur, et véritable passionné de l’art numérique. A pour ambition de rendre sa folie des grandeurs responsive.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